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2"/>
  </p:sldMasterIdLst>
  <p:notesMasterIdLst>
    <p:notesMasterId r:id="rId4"/>
  </p:notesMasterIdLst>
  <p:handoutMasterIdLst>
    <p:handoutMasterId r:id="rId5"/>
  </p:handoutMasterIdLst>
  <p:sldIdLst>
    <p:sldId id="259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howGuides="1">
      <p:cViewPr varScale="1">
        <p:scale>
          <a:sx n="59" d="100"/>
          <a:sy n="59" d="100"/>
        </p:scale>
        <p:origin x="126" y="270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3264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074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99025" y="6356351"/>
            <a:ext cx="121888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321C1E-F4C4-428E-AB2C-0A968B3AEA02}" type="datetime1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4708" y="6356351"/>
            <a:ext cx="397406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85571" y="6356351"/>
            <a:ext cx="60944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  <a:noFill/>
          <a:effectLst>
            <a:softEdge rad="31750"/>
          </a:effectLst>
        </p:spPr>
        <p:txBody>
          <a:bodyPr anchor="b"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098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0183B-2599-4C1D-AD6D-5B16EB7D3C87}" type="datetime1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6616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62E89-3582-4B1F-984C-F3ECC7AE9F55}" type="datetime1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172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6C13-54DF-4C1D-865C-61E076D0D04F}" type="datetime1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552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8C79F7B-F80B-466F-B0C8-AEA3BFB37BF1}" type="datetime1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7491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B0801-7BCB-48C4-8CDC-E750B9A4D358}" type="datetime1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8340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ED97-2A6F-4771-AFCD-9917647BC800}" type="datetime1">
              <a:rPr lang="en-US" smtClean="0"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9524" y="2514600"/>
            <a:ext cx="4818888" cy="36555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9524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4595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C437A-0FE7-4C86-BFB0-B6B8407562F9}" type="datetime1">
              <a:rPr lang="en-US" smtClean="0"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2167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97BB-4962-43D1-8FB7-F31ABEEF66A1}" type="datetime1">
              <a:rPr lang="en-US" smtClean="0"/>
              <a:t>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17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98"/>
            <a:ext cx="12188825" cy="68580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18707-E6E5-4948-AA0F-51CA07925AE1}" type="datetime1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2426" y="482600"/>
            <a:ext cx="6195986" cy="568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598612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598612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189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103812" y="0"/>
            <a:ext cx="63246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1185-418D-40F3-80A2-3798EF34B440}" type="datetime1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232426" y="482600"/>
            <a:ext cx="60435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6718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718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9" name="Rectangle 8"/>
          <p:cNvSpPr/>
          <p:nvPr userDrawn="1"/>
        </p:nvSpPr>
        <p:spPr>
          <a:xfrm>
            <a:off x="5103812" y="0"/>
            <a:ext cx="63246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3570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0250" y="631609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1ECAE35-1C35-4D77-9B3D-53EF4C69F436}" type="datetime1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5933" y="631609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6796" y="631609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2629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  <p15:guide id="2" pos="1007" userDrawn="1">
          <p15:clr>
            <a:srgbClr val="F26B43"/>
          </p15:clr>
        </p15:guide>
        <p15:guide id="3" pos="7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589" y="304800"/>
            <a:ext cx="12188825" cy="141577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 Essentielles: 26-30 janvier</a:t>
            </a:r>
            <a:br>
              <a:rPr lang="fr-FR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Objectif: Répondez avec une courte phrase complète.</a:t>
            </a:r>
            <a:endParaRPr lang="fr-F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588" y="2317356"/>
            <a:ext cx="12188825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pPr marL="914400" indent="-914400">
              <a:buFontTx/>
              <a:buAutoNum type="arabicPeriod"/>
            </a:pPr>
            <a:r>
              <a:rPr lang="fr-F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Où est la Province de Québec?</a:t>
            </a:r>
          </a:p>
          <a:p>
            <a:pPr marL="914400" indent="-914400">
              <a:buAutoNum type="arabicPeriod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Comment est la prof de français ?</a:t>
            </a:r>
          </a:p>
          <a:p>
            <a:pPr marL="914400" indent="-914400">
              <a:buAutoNum type="arabicPeriod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Comment sont tes amis?</a:t>
            </a:r>
          </a:p>
          <a:p>
            <a:pPr marL="914400" indent="-914400">
              <a:buAutoNum type="arabicPeriod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Comment tu trouves Taylor Swift?</a:t>
            </a:r>
          </a:p>
          <a:p>
            <a:pPr marL="914400" indent="-914400">
              <a:buAutoNum type="arabicPeriod"/>
            </a:pPr>
            <a:r>
              <a:rPr lang="fr-F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Qu’est-ce que tu penses de ton prof de maths?</a:t>
            </a:r>
          </a:p>
        </p:txBody>
      </p:sp>
    </p:spTree>
    <p:extLst>
      <p:ext uri="{BB962C8B-B14F-4D97-AF65-F5344CB8AC3E}">
        <p14:creationId xmlns:p14="http://schemas.microsoft.com/office/powerpoint/2010/main" val="4919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nowflakes design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nowflakes design template" id="{2618DECD-A475-45B8-BA96-9EC0437A6A93}" vid="{5ABF5A55-EA92-4AA4-9786-855F61ED68CC}"/>
    </a:ext>
  </a:extLst>
</a:theme>
</file>

<file path=ppt/theme/theme2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E42704E-273C-49AF-B97A-25B33E660EA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Snowflakes design slides</Template>
  <TotalTime>0</TotalTime>
  <Words>41</Words>
  <Application>Microsoft Office PowerPoint</Application>
  <PresentationFormat>Custom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Euphemia</vt:lpstr>
      <vt:lpstr>Snowflakes design template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2015-01-26T14:49:33Z</dcterms:created>
  <dcterms:modified xsi:type="dcterms:W3CDTF">2015-01-26T14:55:43Z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TC034605799991</vt:lpwstr>
  </property>
</Properties>
</file>